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3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00"/>
    <a:srgbClr val="D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97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67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3574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732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41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451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513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79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13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241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D93B-458D-4216-BA3B-FAF34ADB4A40}" type="datetimeFigureOut">
              <a:rPr kumimoji="1" lang="ja-JP" altLang="en-US" smtClean="0"/>
              <a:t>2020/12/21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685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FD93B-458D-4216-BA3B-FAF34ADB4A40}" type="datetimeFigureOut">
              <a:rPr kumimoji="1" lang="ja-JP" altLang="en-US" smtClean="0"/>
              <a:t>2020/12/21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1461E-DEE3-4D98-AD6A-482A25965F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4689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2438399"/>
            <a:ext cx="9144000" cy="1071563"/>
          </a:xfrm>
        </p:spPr>
        <p:txBody>
          <a:bodyPr/>
          <a:lstStyle/>
          <a:p>
            <a:r>
              <a:rPr kumimoji="1" lang="ja-JP" altLang="en-US" dirty="0" smtClean="0"/>
              <a:t>タイトル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7117080" y="4968240"/>
            <a:ext cx="5394960" cy="1889760"/>
          </a:xfrm>
        </p:spPr>
        <p:txBody>
          <a:bodyPr>
            <a:normAutofit/>
          </a:bodyPr>
          <a:lstStyle/>
          <a:p>
            <a:pPr algn="l"/>
            <a:r>
              <a:rPr lang="en-US" altLang="ja-JP" b="1" u="sng" dirty="0" err="1" smtClean="0"/>
              <a:t>Tea</a:t>
            </a:r>
            <a:r>
              <a:rPr lang="en-US" altLang="ja-JP" b="1" u="sng" dirty="0" err="1"/>
              <a:t>m</a:t>
            </a:r>
            <a:r>
              <a:rPr kumimoji="1" lang="en-US" altLang="ja-JP" b="1" u="sng" dirty="0" err="1" smtClean="0"/>
              <a:t>B</a:t>
            </a:r>
            <a:r>
              <a:rPr kumimoji="1" lang="ja-JP" altLang="en-US" b="1" u="sng" dirty="0" smtClean="0"/>
              <a:t>よりの</a:t>
            </a:r>
            <a:r>
              <a:rPr kumimoji="1" lang="en-US" altLang="ja-JP" b="1" u="sng" dirty="0" smtClean="0"/>
              <a:t>B</a:t>
            </a:r>
          </a:p>
          <a:p>
            <a:pPr algn="l"/>
            <a:r>
              <a:rPr lang="ja-JP" altLang="en-US" dirty="0" smtClean="0"/>
              <a:t>青木　睦浩</a:t>
            </a:r>
            <a:r>
              <a:rPr lang="en-US" altLang="ja-JP" dirty="0" smtClean="0"/>
              <a:t>		</a:t>
            </a:r>
            <a:r>
              <a:rPr lang="ja-JP" altLang="en-US" dirty="0" smtClean="0"/>
              <a:t>大浦　弥公都</a:t>
            </a:r>
            <a:endParaRPr kumimoji="1" lang="en-US" altLang="ja-JP" dirty="0" smtClean="0"/>
          </a:p>
          <a:p>
            <a:pPr algn="l"/>
            <a:r>
              <a:rPr kumimoji="1" lang="ja-JP" altLang="en-US" dirty="0" smtClean="0"/>
              <a:t>齋藤　</a:t>
            </a:r>
            <a:r>
              <a:rPr lang="ja-JP" altLang="en-US" dirty="0"/>
              <a:t>幸</a:t>
            </a:r>
            <a:r>
              <a:rPr lang="ja-JP" altLang="en-US" dirty="0" smtClean="0"/>
              <a:t>宏</a:t>
            </a:r>
            <a:r>
              <a:rPr lang="en-US" altLang="ja-JP" dirty="0" smtClean="0"/>
              <a:t>		</a:t>
            </a:r>
            <a:r>
              <a:rPr lang="ja-JP" altLang="en-US" dirty="0" smtClean="0"/>
              <a:t>佐藤</a:t>
            </a:r>
            <a:r>
              <a:rPr lang="ja-JP" altLang="en-US" dirty="0"/>
              <a:t>　秀亮</a:t>
            </a:r>
            <a:endParaRPr kumimoji="1" lang="en-US" altLang="ja-JP" dirty="0" smtClean="0"/>
          </a:p>
          <a:p>
            <a:pPr algn="l"/>
            <a:r>
              <a:rPr lang="ja-JP" altLang="en-US" dirty="0" smtClean="0"/>
              <a:t>羽鳥　太一</a:t>
            </a:r>
            <a:r>
              <a:rPr lang="en-US" altLang="ja-JP" dirty="0" smtClean="0"/>
              <a:t>		</a:t>
            </a:r>
            <a:r>
              <a:rPr lang="ja-JP" altLang="en-US" dirty="0" smtClean="0"/>
              <a:t>山田　裕人</a:t>
            </a:r>
            <a:endParaRPr lang="en-US" altLang="ja-JP" dirty="0" smtClean="0"/>
          </a:p>
          <a:p>
            <a:pPr algn="l"/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12616" y="1828799"/>
            <a:ext cx="497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３</a:t>
            </a:r>
            <a:r>
              <a:rPr kumimoji="1" lang="en-US" altLang="ja-JP" dirty="0" smtClean="0"/>
              <a:t>D</a:t>
            </a:r>
            <a:r>
              <a:rPr kumimoji="1" lang="ja-JP" altLang="en-US" dirty="0" smtClean="0"/>
              <a:t>タワーディフェンスシューティングゲーム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681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8600" y="196783"/>
            <a:ext cx="3048000" cy="930275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kumimoji="1" lang="ja-JP" altLang="en-US" dirty="0" smtClean="0"/>
              <a:t>コンセプト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67862" y="1706163"/>
            <a:ext cx="10515600" cy="1310575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ja-JP" altLang="en-US" sz="3600" dirty="0" smtClean="0"/>
              <a:t>撃つ事と考えることが楽しく感じるゲーム</a:t>
            </a:r>
            <a:endParaRPr lang="en-US" altLang="ja-JP" sz="3600" dirty="0" smtClean="0"/>
          </a:p>
          <a:p>
            <a:pPr>
              <a:buClr>
                <a:schemeClr val="accent4"/>
              </a:buClr>
            </a:pPr>
            <a:r>
              <a:rPr lang="ja-JP" altLang="en-US" sz="3600" dirty="0" smtClean="0"/>
              <a:t>複雑過ぎないゲームバランス</a:t>
            </a:r>
            <a:endParaRPr lang="en-US" altLang="ja-JP" sz="3600" dirty="0" smtClean="0"/>
          </a:p>
          <a:p>
            <a:pPr>
              <a:buClr>
                <a:schemeClr val="accent4"/>
              </a:buClr>
            </a:pPr>
            <a:endParaRPr lang="en-US" altLang="ja-JP" sz="3600" dirty="0"/>
          </a:p>
          <a:p>
            <a:pPr>
              <a:buClr>
                <a:schemeClr val="accent4"/>
              </a:buClr>
            </a:pPr>
            <a:endParaRPr lang="en-US" altLang="ja-JP" dirty="0"/>
          </a:p>
          <a:p>
            <a:pPr>
              <a:buClr>
                <a:schemeClr val="accent4"/>
              </a:buClr>
            </a:pPr>
            <a:endParaRPr lang="en-US" altLang="ja-JP" dirty="0"/>
          </a:p>
          <a:p>
            <a:pPr>
              <a:buClr>
                <a:schemeClr val="accent4"/>
              </a:buClr>
            </a:pP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28600" y="3627120"/>
            <a:ext cx="387798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4800" dirty="0" smtClean="0"/>
              <a:t>ターゲット層</a:t>
            </a:r>
            <a:endParaRPr kumimoji="1" lang="ja-JP" altLang="en-US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67862" y="4790824"/>
            <a:ext cx="7701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ja-JP" altLang="en-US" sz="3600" dirty="0" smtClean="0"/>
              <a:t>タワーディフェンス好きな</a:t>
            </a:r>
            <a:r>
              <a:rPr lang="en-US" altLang="ja-JP" sz="3600" dirty="0" smtClean="0"/>
              <a:t>10-20</a:t>
            </a:r>
            <a:r>
              <a:rPr lang="ja-JP" altLang="en-US" sz="3600" dirty="0" smtClean="0"/>
              <a:t>代</a:t>
            </a:r>
            <a:endParaRPr kumimoji="1"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290606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ゲーム概要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86411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sz="5800" dirty="0"/>
              <a:t>（ゲーム名）と</a:t>
            </a:r>
            <a:r>
              <a:rPr lang="ja-JP" altLang="en-US" sz="5800" dirty="0" smtClean="0"/>
              <a:t>は</a:t>
            </a:r>
            <a:endParaRPr lang="en-US" altLang="ja-JP" sz="5800" dirty="0" smtClean="0"/>
          </a:p>
          <a:p>
            <a:pPr marL="0" indent="0">
              <a:buNone/>
            </a:pPr>
            <a:r>
              <a:rPr lang="ja-JP" altLang="en-US" sz="4400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シェルター内にいる女の子たちに</a:t>
            </a:r>
            <a:endParaRPr lang="en-US" altLang="ja-JP" sz="4400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sz="4400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向かって襲ってくる敵を</a:t>
            </a:r>
            <a:endParaRPr lang="en-US" altLang="ja-JP" sz="4400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sz="4400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タワーや武器を使い</a:t>
            </a:r>
            <a:endParaRPr lang="en-US" altLang="ja-JP" sz="4400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sz="44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倒</a:t>
            </a:r>
            <a:r>
              <a:rPr lang="ja-JP" altLang="en-US" sz="4400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していく、</a:t>
            </a:r>
            <a:endParaRPr lang="en-US" altLang="ja-JP" sz="4400" dirty="0" smtClean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sz="5400" dirty="0" smtClean="0">
                <a:solidFill>
                  <a:schemeClr val="accent5">
                    <a:lumMod val="75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タワーディフェンス</a:t>
            </a:r>
            <a:endParaRPr lang="en-US" altLang="ja-JP" sz="5400" dirty="0" smtClean="0">
              <a:solidFill>
                <a:schemeClr val="accent5">
                  <a:lumMod val="75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en-US" altLang="ja-JP" sz="5400" dirty="0" smtClean="0">
                <a:solidFill>
                  <a:srgbClr val="C0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	</a:t>
            </a:r>
            <a:r>
              <a:rPr lang="ja-JP" altLang="en-US" sz="5400" dirty="0" smtClean="0">
                <a:solidFill>
                  <a:srgbClr val="C0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シューティング　</a:t>
            </a:r>
            <a:r>
              <a:rPr lang="ja-JP" altLang="en-US" sz="4400" dirty="0" smtClean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ゲーム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647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3"/>
          <p:cNvPicPr>
            <a:picLocks noChangeAspect="1"/>
          </p:cNvPicPr>
          <p:nvPr/>
        </p:nvPicPr>
        <p:blipFill>
          <a:blip r:embed="rId2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1155" y="193109"/>
            <a:ext cx="10515600" cy="1325563"/>
          </a:xfrm>
        </p:spPr>
        <p:txBody>
          <a:bodyPr/>
          <a:lstStyle/>
          <a:p>
            <a:r>
              <a:rPr kumimoji="1" lang="ja-JP" altLang="en-US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迫りくるモンスターを</a:t>
            </a:r>
            <a:r>
              <a:rPr kumimoji="1" lang="ja-JP" altLang="en-US" dirty="0" smtClean="0">
                <a:solidFill>
                  <a:srgbClr val="D6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撃</a:t>
            </a:r>
            <a:r>
              <a:rPr kumimoji="1" lang="ja-JP" altLang="en-US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ち</a:t>
            </a:r>
            <a:r>
              <a:rPr lang="ja-JP" altLang="en-US" dirty="0" smtClean="0">
                <a:solidFill>
                  <a:srgbClr val="D2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倒</a:t>
            </a:r>
            <a:r>
              <a:rPr kumimoji="1" lang="ja-JP" altLang="en-US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せ</a:t>
            </a:r>
            <a:r>
              <a:rPr kumimoji="1" lang="ja-JP" altLang="en-US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！</a:t>
            </a:r>
            <a:endParaRPr kumimoji="1" lang="ja-JP" altLang="en-US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255" y="1988402"/>
            <a:ext cx="7797995" cy="4382473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9540260" y="64886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画像はイメージです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71155" y="3429000"/>
            <a:ext cx="387798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女の子</a:t>
            </a:r>
            <a:r>
              <a:rPr lang="ja-JP" altLang="en-US" sz="3200" dirty="0" smtClean="0"/>
              <a:t>のいる</a:t>
            </a:r>
            <a:endParaRPr lang="en-US" altLang="ja-JP" sz="3200" dirty="0" smtClean="0"/>
          </a:p>
          <a:p>
            <a:r>
              <a:rPr lang="ja-JP" altLang="en-US" sz="3200" dirty="0" smtClean="0"/>
              <a:t>シェルターに</a:t>
            </a:r>
            <a:endParaRPr lang="en-US" altLang="ja-JP" sz="3200" dirty="0" smtClean="0"/>
          </a:p>
          <a:p>
            <a:r>
              <a:rPr lang="ja-JP" altLang="en-US" sz="3200" dirty="0"/>
              <a:t>到達</a:t>
            </a:r>
            <a:r>
              <a:rPr lang="ja-JP" altLang="en-US" sz="3200" dirty="0" smtClean="0"/>
              <a:t>されないよう</a:t>
            </a:r>
            <a:r>
              <a:rPr lang="ja-JP" altLang="en-US" sz="3200" dirty="0"/>
              <a:t>に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敵を倒せ！</a:t>
            </a:r>
            <a:endParaRPr kumimoji="1" lang="ja-JP" altLang="en-US" sz="3200" dirty="0"/>
          </a:p>
        </p:txBody>
      </p:sp>
      <p:sp>
        <p:nvSpPr>
          <p:cNvPr id="8" name="爆発 2 7"/>
          <p:cNvSpPr/>
          <p:nvPr/>
        </p:nvSpPr>
        <p:spPr>
          <a:xfrm>
            <a:off x="0" y="943897"/>
            <a:ext cx="4925961" cy="2485103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20735622">
            <a:off x="599500" y="208479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モンスターは襲い掛かってくる！</a:t>
            </a:r>
            <a:endParaRPr kumimoji="1" lang="ja-JP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81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1248" y="119256"/>
            <a:ext cx="10515600" cy="1156104"/>
          </a:xfrm>
        </p:spPr>
        <p:txBody>
          <a:bodyPr/>
          <a:lstStyle/>
          <a:p>
            <a:r>
              <a:rPr kumimoji="1" lang="ja-JP" altLang="en-US" dirty="0" smtClean="0"/>
              <a:t>ブロックを置いて、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995" y="248747"/>
            <a:ext cx="5801203" cy="3263177"/>
          </a:xfrm>
        </p:spPr>
      </p:pic>
      <p:sp>
        <p:nvSpPr>
          <p:cNvPr id="3" name="テキスト ボックス 2"/>
          <p:cNvSpPr txBox="1"/>
          <p:nvPr/>
        </p:nvSpPr>
        <p:spPr>
          <a:xfrm>
            <a:off x="180676" y="1266410"/>
            <a:ext cx="5724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 smtClean="0"/>
              <a:t>自分の</a:t>
            </a:r>
            <a:r>
              <a:rPr lang="ja-JP" altLang="en-US" sz="3600" dirty="0"/>
              <a:t>シェルター</a:t>
            </a:r>
            <a:r>
              <a:rPr lang="ja-JP" altLang="en-US" sz="3600" dirty="0" smtClean="0"/>
              <a:t>を守ろう</a:t>
            </a:r>
            <a:endParaRPr lang="en-US" altLang="ja-JP" sz="3600" dirty="0" smtClean="0"/>
          </a:p>
          <a:p>
            <a:r>
              <a:rPr kumimoji="1" lang="ja-JP" altLang="en-US" sz="3600" dirty="0" smtClean="0"/>
              <a:t>うまく置けば、敵を</a:t>
            </a:r>
            <a:endParaRPr kumimoji="1" lang="en-US" altLang="ja-JP" sz="3600" dirty="0" smtClean="0"/>
          </a:p>
          <a:p>
            <a:r>
              <a:rPr lang="ja-JP" altLang="en-US" sz="3600" dirty="0"/>
              <a:t>遅</a:t>
            </a:r>
            <a:r>
              <a:rPr lang="ja-JP" altLang="en-US" sz="3600" dirty="0" smtClean="0"/>
              <a:t>らせることができる！</a:t>
            </a:r>
            <a:endParaRPr kumimoji="1" lang="ja-JP" altLang="en-US" sz="3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8" y="3307080"/>
            <a:ext cx="5804747" cy="326517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338277" y="3720123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/>
              <a:t>タワ</a:t>
            </a:r>
            <a:r>
              <a:rPr lang="ja-JP" altLang="en-US" sz="4400" dirty="0" smtClean="0"/>
              <a:t>ー</a:t>
            </a:r>
            <a:r>
              <a:rPr kumimoji="1" lang="ja-JP" altLang="en-US" sz="4400" dirty="0" smtClean="0"/>
              <a:t>を</a:t>
            </a:r>
            <a:r>
              <a:rPr kumimoji="1" lang="ja-JP" altLang="en-US" sz="4400" dirty="0" smtClean="0"/>
              <a:t>設置して</a:t>
            </a:r>
            <a:endParaRPr kumimoji="1" lang="ja-JP" altLang="en-US" sz="4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85939" y="4697763"/>
            <a:ext cx="48013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敵を撃ち倒し、</a:t>
            </a:r>
            <a:endParaRPr kumimoji="1" lang="en-US" altLang="ja-JP" sz="4000" dirty="0" smtClean="0"/>
          </a:p>
          <a:p>
            <a:r>
              <a:rPr kumimoji="1" lang="ja-JP" altLang="en-US" sz="4000" dirty="0" smtClean="0"/>
              <a:t>敵</a:t>
            </a:r>
            <a:r>
              <a:rPr kumimoji="1" lang="ja-JP" altLang="en-US" sz="4000" dirty="0" smtClean="0"/>
              <a:t>の侵入を</a:t>
            </a:r>
            <a:r>
              <a:rPr kumimoji="1" lang="ja-JP" altLang="en-US" sz="4000" dirty="0" smtClean="0"/>
              <a:t>防ごう！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4697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ゲームの特徴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2320" cy="551815"/>
          </a:xfrm>
        </p:spPr>
        <p:txBody>
          <a:bodyPr>
            <a:noAutofit/>
          </a:bodyPr>
          <a:lstStyle/>
          <a:p>
            <a:r>
              <a:rPr kumimoji="1" lang="en-US" altLang="ja-JP" sz="4800" dirty="0" smtClean="0"/>
              <a:t>1</a:t>
            </a:r>
            <a:r>
              <a:rPr kumimoji="1" lang="ja-JP" altLang="en-US" sz="4800" dirty="0" smtClean="0"/>
              <a:t>人称視点で操作する</a:t>
            </a:r>
            <a:endParaRPr lang="en-US" altLang="ja-JP" sz="4800" dirty="0"/>
          </a:p>
          <a:p>
            <a:pPr marL="0" indent="0">
              <a:buNone/>
            </a:pPr>
            <a:r>
              <a:rPr kumimoji="1" lang="en-US" altLang="ja-JP" sz="4800" dirty="0" smtClean="0"/>
              <a:t>		</a:t>
            </a:r>
            <a:r>
              <a:rPr kumimoji="1" lang="ja-JP" altLang="en-US" sz="4800" dirty="0" smtClean="0"/>
              <a:t>タワーディフェンス</a:t>
            </a:r>
            <a:endParaRPr lang="en-US" altLang="ja-JP" sz="4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64920" y="3194073"/>
            <a:ext cx="80842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自分がブロックを設置することにより、没入感</a:t>
            </a:r>
            <a:r>
              <a:rPr kumimoji="1" lang="ja-JP" altLang="en-US" sz="2800" dirty="0" smtClean="0"/>
              <a:t>！</a:t>
            </a:r>
            <a:endParaRPr lang="en-US" altLang="ja-JP" sz="2800" dirty="0"/>
          </a:p>
          <a:p>
            <a:r>
              <a:rPr kumimoji="1" lang="ja-JP" altLang="en-US" sz="2800" dirty="0" smtClean="0"/>
              <a:t>そして武器で敵を攻撃し、爽快感！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8200" y="4269279"/>
            <a:ext cx="5397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4800" dirty="0" smtClean="0"/>
              <a:t>守るものが動く！</a:t>
            </a:r>
            <a:endParaRPr kumimoji="1" lang="en-US" altLang="ja-JP" sz="48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64920" y="5221376"/>
            <a:ext cx="70070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守る</a:t>
            </a:r>
            <a:r>
              <a:rPr lang="ja-JP" altLang="en-US" sz="2800" dirty="0" smtClean="0"/>
              <a:t>対象の女</a:t>
            </a:r>
            <a:r>
              <a:rPr lang="ja-JP" altLang="en-US" sz="2800" dirty="0"/>
              <a:t>の子が動</a:t>
            </a:r>
            <a:r>
              <a:rPr lang="ja-JP" altLang="en-US" sz="2800" dirty="0" smtClean="0"/>
              <a:t>くことにより、</a:t>
            </a:r>
            <a:endParaRPr lang="en-US" altLang="ja-JP" sz="2800" dirty="0" smtClean="0"/>
          </a:p>
          <a:p>
            <a:r>
              <a:rPr lang="ja-JP" altLang="en-US" sz="2800" dirty="0"/>
              <a:t>難易度が一気に</a:t>
            </a:r>
            <a:r>
              <a:rPr lang="ja-JP" altLang="en-US" sz="2800" dirty="0" smtClean="0"/>
              <a:t>増す！！</a:t>
            </a:r>
            <a:endParaRPr lang="en-US" altLang="ja-JP" sz="2800" dirty="0" smtClean="0"/>
          </a:p>
          <a:p>
            <a:r>
              <a:rPr lang="ja-JP" altLang="en-US" sz="2800" dirty="0"/>
              <a:t>タワーの</a:t>
            </a:r>
            <a:r>
              <a:rPr lang="ja-JP" altLang="en-US" sz="2800" dirty="0" smtClean="0"/>
              <a:t>設置の場所が重要になっていく！</a:t>
            </a: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131450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セールスポイント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6904"/>
          </a:xfrm>
        </p:spPr>
        <p:txBody>
          <a:bodyPr/>
          <a:lstStyle/>
          <a:p>
            <a:r>
              <a:rPr lang="ja-JP" altLang="en-US" dirty="0" smtClean="0"/>
              <a:t>武器とタワーの</a:t>
            </a:r>
            <a:r>
              <a:rPr lang="en-US" altLang="ja-JP" dirty="0" smtClean="0"/>
              <a:t>2</a:t>
            </a:r>
            <a:r>
              <a:rPr lang="ja-JP" altLang="en-US" dirty="0" smtClean="0"/>
              <a:t>種類の攻撃を使いこなして敵を</a:t>
            </a:r>
            <a:r>
              <a:rPr lang="ja-JP" altLang="en-US" dirty="0" smtClean="0"/>
              <a:t>倒す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 smtClean="0"/>
              <a:t>	</a:t>
            </a:r>
            <a:r>
              <a:rPr kumimoji="1" lang="ja-JP" altLang="en-US" dirty="0" smtClean="0"/>
              <a:t>タワーで敵の侵入を食い止め、</a:t>
            </a:r>
            <a:endParaRPr kumimoji="1" lang="en-US" altLang="ja-JP" dirty="0" smtClean="0"/>
          </a:p>
          <a:p>
            <a:pPr marL="457200" lvl="1" indent="0">
              <a:buNone/>
            </a:pPr>
            <a:r>
              <a:rPr lang="en-US" altLang="ja-JP" dirty="0" smtClean="0"/>
              <a:t>	</a:t>
            </a:r>
            <a:r>
              <a:rPr lang="ja-JP" altLang="en-US" dirty="0" smtClean="0"/>
              <a:t>武器で敵にとどめを刺そう！</a:t>
            </a:r>
            <a:endParaRPr lang="en-US" altLang="ja-JP" dirty="0"/>
          </a:p>
          <a:p>
            <a:r>
              <a:rPr lang="en-US" altLang="ja-JP" dirty="0" smtClean="0"/>
              <a:t>2</a:t>
            </a:r>
            <a:r>
              <a:rPr lang="ja-JP" altLang="en-US" dirty="0" smtClean="0"/>
              <a:t>種類のモードを用意！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en-US" altLang="ja-JP" dirty="0" smtClean="0"/>
              <a:t>	5</a:t>
            </a:r>
            <a:r>
              <a:rPr kumimoji="1" lang="ja-JP" altLang="en-US" dirty="0" smtClean="0"/>
              <a:t>ウェーブのスコアを競う</a:t>
            </a:r>
            <a:r>
              <a:rPr kumimoji="1" lang="en-US" altLang="ja-JP" dirty="0" smtClean="0"/>
              <a:t>5wave</a:t>
            </a:r>
            <a:r>
              <a:rPr kumimoji="1" lang="ja-JP" altLang="en-US" dirty="0" smtClean="0"/>
              <a:t>モード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smtClean="0"/>
              <a:t>	</a:t>
            </a:r>
            <a:r>
              <a:rPr lang="ja-JP" altLang="en-US" dirty="0" smtClean="0"/>
              <a:t>無限</a:t>
            </a:r>
            <a:r>
              <a:rPr lang="ja-JP" altLang="en-US" dirty="0"/>
              <a:t>に</a:t>
            </a:r>
            <a:r>
              <a:rPr lang="ja-JP" altLang="en-US" dirty="0" smtClean="0"/>
              <a:t>戦い続ける</a:t>
            </a:r>
            <a:r>
              <a:rPr lang="en-US" altLang="ja-JP" dirty="0" smtClean="0"/>
              <a:t>Unlimited</a:t>
            </a:r>
            <a:r>
              <a:rPr lang="ja-JP" altLang="en-US" dirty="0" smtClean="0"/>
              <a:t>モード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en-US" altLang="ja-JP" dirty="0" smtClean="0"/>
              <a:t>	</a:t>
            </a:r>
            <a:r>
              <a:rPr kumimoji="1" lang="ja-JP" altLang="en-US" dirty="0" smtClean="0"/>
              <a:t>の</a:t>
            </a:r>
            <a:r>
              <a:rPr kumimoji="1" lang="ja-JP" altLang="en-US" dirty="0"/>
              <a:t>二</a:t>
            </a:r>
            <a:r>
              <a:rPr kumimoji="1" lang="ja-JP" altLang="en-US" dirty="0" smtClean="0"/>
              <a:t>種類を用意！</a:t>
            </a:r>
            <a:endParaRPr kumimoji="1" lang="en-US" altLang="ja-JP" dirty="0"/>
          </a:p>
          <a:p>
            <a:r>
              <a:rPr lang="ja-JP" altLang="en-US" dirty="0" smtClean="0"/>
              <a:t>スコアランキングでいろんな人と勝負しよう</a:t>
            </a:r>
            <a:r>
              <a:rPr lang="ja-JP" altLang="en-US" dirty="0" smtClean="0"/>
              <a:t>！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	</a:t>
            </a:r>
            <a:r>
              <a:rPr lang="ja-JP" altLang="en-US" dirty="0" smtClean="0"/>
              <a:t>早く</a:t>
            </a:r>
            <a:r>
              <a:rPr lang="ja-JP" altLang="en-US" dirty="0"/>
              <a:t>敵</a:t>
            </a:r>
            <a:r>
              <a:rPr lang="ja-JP" altLang="en-US" dirty="0" smtClean="0"/>
              <a:t>を壊滅し、スコアに差をつけよう！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199</Words>
  <Application>Microsoft Office PowerPoint</Application>
  <PresentationFormat>ワイド画面</PresentationFormat>
  <Paragraphs>54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3" baseType="lpstr">
      <vt:lpstr>BIZ UDゴシック</vt:lpstr>
      <vt:lpstr>UD デジタル 教科書体 NP-B</vt:lpstr>
      <vt:lpstr>游ゴシック</vt:lpstr>
      <vt:lpstr>游ゴシック Light</vt:lpstr>
      <vt:lpstr>Arial</vt:lpstr>
      <vt:lpstr>Office テーマ</vt:lpstr>
      <vt:lpstr>タイトル</vt:lpstr>
      <vt:lpstr>コンセプト</vt:lpstr>
      <vt:lpstr>ゲーム概要</vt:lpstr>
      <vt:lpstr>迫りくるモンスターを撃ち倒せ！</vt:lpstr>
      <vt:lpstr>ブロックを置いて、</vt:lpstr>
      <vt:lpstr>ゲームの特徴</vt:lpstr>
      <vt:lpstr>セールスポイント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タワーディフェンス</dc:title>
  <dc:creator>student</dc:creator>
  <cp:lastModifiedBy>student</cp:lastModifiedBy>
  <cp:revision>60</cp:revision>
  <dcterms:created xsi:type="dcterms:W3CDTF">2020-12-09T00:43:30Z</dcterms:created>
  <dcterms:modified xsi:type="dcterms:W3CDTF">2020-12-21T02:28:19Z</dcterms:modified>
</cp:coreProperties>
</file>